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18A4A-218A-4408-BAE3-2C833687EF6E}" v="38" dt="2020-12-30T18:58:12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taz Saad" userId="8808a08a93e23a75" providerId="LiveId" clId="{4EB18A4A-218A-4408-BAE3-2C833687EF6E}"/>
    <pc:docChg chg="undo custSel addSld delSld modSld sldOrd">
      <pc:chgData name="Motaz Saad" userId="8808a08a93e23a75" providerId="LiveId" clId="{4EB18A4A-218A-4408-BAE3-2C833687EF6E}" dt="2020-12-30T18:59:08.868" v="1171" actId="14100"/>
      <pc:docMkLst>
        <pc:docMk/>
      </pc:docMkLst>
      <pc:sldChg chg="addSp delSp modSp mod">
        <pc:chgData name="Motaz Saad" userId="8808a08a93e23a75" providerId="LiveId" clId="{4EB18A4A-218A-4408-BAE3-2C833687EF6E}" dt="2020-12-30T18:33:02.330" v="1119" actId="1076"/>
        <pc:sldMkLst>
          <pc:docMk/>
          <pc:sldMk cId="1050862000" sldId="257"/>
        </pc:sldMkLst>
        <pc:spChg chg="mod">
          <ac:chgData name="Motaz Saad" userId="8808a08a93e23a75" providerId="LiveId" clId="{4EB18A4A-218A-4408-BAE3-2C833687EF6E}" dt="2020-12-30T11:32:28.736" v="29" actId="20577"/>
          <ac:spMkLst>
            <pc:docMk/>
            <pc:sldMk cId="1050862000" sldId="257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1:33:34.550" v="30" actId="478"/>
          <ac:spMkLst>
            <pc:docMk/>
            <pc:sldMk cId="1050862000" sldId="257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8:33:02.330" v="1119" actId="1076"/>
          <ac:picMkLst>
            <pc:docMk/>
            <pc:sldMk cId="1050862000" sldId="257"/>
            <ac:picMk id="5" creationId="{F18F71C1-6605-4945-B171-A2D81F5FF0D2}"/>
          </ac:picMkLst>
        </pc:picChg>
      </pc:sldChg>
      <pc:sldChg chg="addSp delSp modSp mod">
        <pc:chgData name="Motaz Saad" userId="8808a08a93e23a75" providerId="LiveId" clId="{4EB18A4A-218A-4408-BAE3-2C833687EF6E}" dt="2020-12-30T11:34:56.671" v="60" actId="1076"/>
        <pc:sldMkLst>
          <pc:docMk/>
          <pc:sldMk cId="1871541688" sldId="258"/>
        </pc:sldMkLst>
        <pc:spChg chg="mod">
          <ac:chgData name="Motaz Saad" userId="8808a08a93e23a75" providerId="LiveId" clId="{4EB18A4A-218A-4408-BAE3-2C833687EF6E}" dt="2020-12-30T11:34:37.450" v="53" actId="20577"/>
          <ac:spMkLst>
            <pc:docMk/>
            <pc:sldMk cId="1871541688" sldId="258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1:34:40.029" v="54" actId="478"/>
          <ac:spMkLst>
            <pc:docMk/>
            <pc:sldMk cId="1871541688" sldId="258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1:34:56.671" v="60" actId="1076"/>
          <ac:picMkLst>
            <pc:docMk/>
            <pc:sldMk cId="1871541688" sldId="258"/>
            <ac:picMk id="5" creationId="{C499CFF4-7BE2-4AC8-A5AF-3914EBD25008}"/>
          </ac:picMkLst>
        </pc:picChg>
      </pc:sldChg>
      <pc:sldChg chg="addSp delSp modSp mod">
        <pc:chgData name="Motaz Saad" userId="8808a08a93e23a75" providerId="LiveId" clId="{4EB18A4A-218A-4408-BAE3-2C833687EF6E}" dt="2020-12-30T12:03:17.651" v="104" actId="1076"/>
        <pc:sldMkLst>
          <pc:docMk/>
          <pc:sldMk cId="2275697367" sldId="259"/>
        </pc:sldMkLst>
        <pc:spChg chg="mod">
          <ac:chgData name="Motaz Saad" userId="8808a08a93e23a75" providerId="LiveId" clId="{4EB18A4A-218A-4408-BAE3-2C833687EF6E}" dt="2020-12-30T11:35:46.717" v="98" actId="20577"/>
          <ac:spMkLst>
            <pc:docMk/>
            <pc:sldMk cId="2275697367" sldId="259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1:35:49.998" v="99" actId="478"/>
          <ac:spMkLst>
            <pc:docMk/>
            <pc:sldMk cId="2275697367" sldId="259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03:17.651" v="104" actId="1076"/>
          <ac:picMkLst>
            <pc:docMk/>
            <pc:sldMk cId="2275697367" sldId="259"/>
            <ac:picMk id="5" creationId="{C8CD6B92-92D1-427E-855B-D70AEDE8133F}"/>
          </ac:picMkLst>
        </pc:picChg>
      </pc:sldChg>
      <pc:sldChg chg="addSp delSp modSp mod">
        <pc:chgData name="Motaz Saad" userId="8808a08a93e23a75" providerId="LiveId" clId="{4EB18A4A-218A-4408-BAE3-2C833687EF6E}" dt="2020-12-30T12:04:55.037" v="138" actId="14100"/>
        <pc:sldMkLst>
          <pc:docMk/>
          <pc:sldMk cId="1988220517" sldId="260"/>
        </pc:sldMkLst>
        <pc:spChg chg="mod">
          <ac:chgData name="Motaz Saad" userId="8808a08a93e23a75" providerId="LiveId" clId="{4EB18A4A-218A-4408-BAE3-2C833687EF6E}" dt="2020-12-30T12:04:38.330" v="131" actId="20577"/>
          <ac:spMkLst>
            <pc:docMk/>
            <pc:sldMk cId="1988220517" sldId="260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4:44.179" v="132" actId="478"/>
          <ac:spMkLst>
            <pc:docMk/>
            <pc:sldMk cId="1988220517" sldId="260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04:55.037" v="138" actId="14100"/>
          <ac:picMkLst>
            <pc:docMk/>
            <pc:sldMk cId="1988220517" sldId="260"/>
            <ac:picMk id="5" creationId="{D957F6FB-4398-487C-B096-0B851466C844}"/>
          </ac:picMkLst>
        </pc:picChg>
      </pc:sldChg>
      <pc:sldChg chg="addSp delSp modSp mod">
        <pc:chgData name="Motaz Saad" userId="8808a08a93e23a75" providerId="LiveId" clId="{4EB18A4A-218A-4408-BAE3-2C833687EF6E}" dt="2020-12-30T12:05:34.085" v="156" actId="1076"/>
        <pc:sldMkLst>
          <pc:docMk/>
          <pc:sldMk cId="2512508591" sldId="261"/>
        </pc:sldMkLst>
        <pc:spChg chg="mod">
          <ac:chgData name="Motaz Saad" userId="8808a08a93e23a75" providerId="LiveId" clId="{4EB18A4A-218A-4408-BAE3-2C833687EF6E}" dt="2020-12-30T12:05:03.705" v="151" actId="20577"/>
          <ac:spMkLst>
            <pc:docMk/>
            <pc:sldMk cId="2512508591" sldId="261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5:12.746" v="152" actId="478"/>
          <ac:spMkLst>
            <pc:docMk/>
            <pc:sldMk cId="2512508591" sldId="261"/>
            <ac:spMk id="3" creationId="{037D2172-C8D0-461E-94A8-5A764AA7AF64}"/>
          </ac:spMkLst>
        </pc:spChg>
        <pc:picChg chg="add mod modCrop">
          <ac:chgData name="Motaz Saad" userId="8808a08a93e23a75" providerId="LiveId" clId="{4EB18A4A-218A-4408-BAE3-2C833687EF6E}" dt="2020-12-30T12:05:34.085" v="156" actId="1076"/>
          <ac:picMkLst>
            <pc:docMk/>
            <pc:sldMk cId="2512508591" sldId="261"/>
            <ac:picMk id="5" creationId="{FB2C1045-DD6E-4E0A-A8DD-56EF4517EA78}"/>
          </ac:picMkLst>
        </pc:picChg>
      </pc:sldChg>
      <pc:sldChg chg="addSp delSp modSp mod ord modClrScheme chgLayout">
        <pc:chgData name="Motaz Saad" userId="8808a08a93e23a75" providerId="LiveId" clId="{4EB18A4A-218A-4408-BAE3-2C833687EF6E}" dt="2020-12-30T12:06:42.164" v="174" actId="122"/>
        <pc:sldMkLst>
          <pc:docMk/>
          <pc:sldMk cId="2767460669" sldId="262"/>
        </pc:sldMkLst>
        <pc:spChg chg="del mod ord">
          <ac:chgData name="Motaz Saad" userId="8808a08a93e23a75" providerId="LiveId" clId="{4EB18A4A-218A-4408-BAE3-2C833687EF6E}" dt="2020-12-30T12:06:33.576" v="161" actId="700"/>
          <ac:spMkLst>
            <pc:docMk/>
            <pc:sldMk cId="2767460669" sldId="262"/>
            <ac:spMk id="2" creationId="{A12E01AD-EBBE-4DE1-B295-747F4992B3AD}"/>
          </ac:spMkLst>
        </pc:spChg>
        <pc:spChg chg="del mod ord">
          <ac:chgData name="Motaz Saad" userId="8808a08a93e23a75" providerId="LiveId" clId="{4EB18A4A-218A-4408-BAE3-2C833687EF6E}" dt="2020-12-30T12:06:33.576" v="161" actId="700"/>
          <ac:spMkLst>
            <pc:docMk/>
            <pc:sldMk cId="2767460669" sldId="262"/>
            <ac:spMk id="3" creationId="{037D2172-C8D0-461E-94A8-5A764AA7AF64}"/>
          </ac:spMkLst>
        </pc:spChg>
        <pc:spChg chg="add mod ord">
          <ac:chgData name="Motaz Saad" userId="8808a08a93e23a75" providerId="LiveId" clId="{4EB18A4A-218A-4408-BAE3-2C833687EF6E}" dt="2020-12-30T12:06:42.164" v="174" actId="122"/>
          <ac:spMkLst>
            <pc:docMk/>
            <pc:sldMk cId="2767460669" sldId="262"/>
            <ac:spMk id="4" creationId="{42239832-F3F7-4C46-A92D-AFE27EF18B0D}"/>
          </ac:spMkLst>
        </pc:spChg>
        <pc:spChg chg="add mod ord">
          <ac:chgData name="Motaz Saad" userId="8808a08a93e23a75" providerId="LiveId" clId="{4EB18A4A-218A-4408-BAE3-2C833687EF6E}" dt="2020-12-30T12:06:33.576" v="161" actId="700"/>
          <ac:spMkLst>
            <pc:docMk/>
            <pc:sldMk cId="2767460669" sldId="262"/>
            <ac:spMk id="5" creationId="{C8E919A8-BF9D-4180-A11B-B9DA29ABD3F6}"/>
          </ac:spMkLst>
        </pc:spChg>
      </pc:sldChg>
      <pc:sldChg chg="addSp delSp modSp mod">
        <pc:chgData name="Motaz Saad" userId="8808a08a93e23a75" providerId="LiveId" clId="{4EB18A4A-218A-4408-BAE3-2C833687EF6E}" dt="2020-12-30T12:06:57.297" v="190" actId="20577"/>
        <pc:sldMkLst>
          <pc:docMk/>
          <pc:sldMk cId="4113365938" sldId="263"/>
        </pc:sldMkLst>
        <pc:spChg chg="mod">
          <ac:chgData name="Motaz Saad" userId="8808a08a93e23a75" providerId="LiveId" clId="{4EB18A4A-218A-4408-BAE3-2C833687EF6E}" dt="2020-12-30T12:06:57.297" v="190" actId="20577"/>
          <ac:spMkLst>
            <pc:docMk/>
            <pc:sldMk cId="4113365938" sldId="263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6:48.533" v="175" actId="478"/>
          <ac:spMkLst>
            <pc:docMk/>
            <pc:sldMk cId="4113365938" sldId="263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06:53.823" v="178" actId="1076"/>
          <ac:picMkLst>
            <pc:docMk/>
            <pc:sldMk cId="4113365938" sldId="263"/>
            <ac:picMk id="5" creationId="{94CBDE27-8FB0-4074-A359-6FCC72BB7B54}"/>
          </ac:picMkLst>
        </pc:picChg>
      </pc:sldChg>
      <pc:sldChg chg="addSp delSp modSp mod ord">
        <pc:chgData name="Motaz Saad" userId="8808a08a93e23a75" providerId="LiveId" clId="{4EB18A4A-218A-4408-BAE3-2C833687EF6E}" dt="2020-12-30T12:08:05.524" v="208" actId="1076"/>
        <pc:sldMkLst>
          <pc:docMk/>
          <pc:sldMk cId="2388823084" sldId="264"/>
        </pc:sldMkLst>
        <pc:spChg chg="mod">
          <ac:chgData name="Motaz Saad" userId="8808a08a93e23a75" providerId="LiveId" clId="{4EB18A4A-218A-4408-BAE3-2C833687EF6E}" dt="2020-12-30T12:07:56.394" v="205" actId="20577"/>
          <ac:spMkLst>
            <pc:docMk/>
            <pc:sldMk cId="2388823084" sldId="264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7:59.586" v="206" actId="478"/>
          <ac:spMkLst>
            <pc:docMk/>
            <pc:sldMk cId="2388823084" sldId="264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08:05.524" v="208" actId="1076"/>
          <ac:picMkLst>
            <pc:docMk/>
            <pc:sldMk cId="2388823084" sldId="264"/>
            <ac:picMk id="5" creationId="{F333677B-0351-431C-BE5B-A38D9553572B}"/>
          </ac:picMkLst>
        </pc:picChg>
      </pc:sldChg>
      <pc:sldChg chg="delSp modSp del mod">
        <pc:chgData name="Motaz Saad" userId="8808a08a93e23a75" providerId="LiveId" clId="{4EB18A4A-218A-4408-BAE3-2C833687EF6E}" dt="2020-12-30T12:09:21.545" v="216" actId="47"/>
        <pc:sldMkLst>
          <pc:docMk/>
          <pc:sldMk cId="1454303425" sldId="265"/>
        </pc:sldMkLst>
        <pc:spChg chg="mod">
          <ac:chgData name="Motaz Saad" userId="8808a08a93e23a75" providerId="LiveId" clId="{4EB18A4A-218A-4408-BAE3-2C833687EF6E}" dt="2020-12-30T12:08:41.217" v="214" actId="20577"/>
          <ac:spMkLst>
            <pc:docMk/>
            <pc:sldMk cId="1454303425" sldId="265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8:43.717" v="215" actId="478"/>
          <ac:spMkLst>
            <pc:docMk/>
            <pc:sldMk cId="1454303425" sldId="265"/>
            <ac:spMk id="3" creationId="{037D2172-C8D0-461E-94A8-5A764AA7AF64}"/>
          </ac:spMkLst>
        </pc:spChg>
      </pc:sldChg>
      <pc:sldChg chg="addSp delSp modSp mod">
        <pc:chgData name="Motaz Saad" userId="8808a08a93e23a75" providerId="LiveId" clId="{4EB18A4A-218A-4408-BAE3-2C833687EF6E}" dt="2020-12-30T12:32:24.427" v="426" actId="1037"/>
        <pc:sldMkLst>
          <pc:docMk/>
          <pc:sldMk cId="1919739872" sldId="266"/>
        </pc:sldMkLst>
        <pc:spChg chg="mod">
          <ac:chgData name="Motaz Saad" userId="8808a08a93e23a75" providerId="LiveId" clId="{4EB18A4A-218A-4408-BAE3-2C833687EF6E}" dt="2020-12-30T12:13:22.193" v="302" actId="1035"/>
          <ac:spMkLst>
            <pc:docMk/>
            <pc:sldMk cId="1919739872" sldId="266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2:16:29.007" v="370" actId="20577"/>
          <ac:spMkLst>
            <pc:docMk/>
            <pc:sldMk cId="1919739872" sldId="266"/>
            <ac:spMk id="3" creationId="{037D2172-C8D0-461E-94A8-5A764AA7AF64}"/>
          </ac:spMkLst>
        </pc:spChg>
        <pc:picChg chg="add del">
          <ac:chgData name="Motaz Saad" userId="8808a08a93e23a75" providerId="LiveId" clId="{4EB18A4A-218A-4408-BAE3-2C833687EF6E}" dt="2020-12-30T12:10:07.852" v="267" actId="478"/>
          <ac:picMkLst>
            <pc:docMk/>
            <pc:sldMk cId="1919739872" sldId="266"/>
            <ac:picMk id="5" creationId="{048A4B00-3733-4059-ADC0-7012AABA1EC1}"/>
          </ac:picMkLst>
        </pc:picChg>
        <pc:picChg chg="add mod modCrop">
          <ac:chgData name="Motaz Saad" userId="8808a08a93e23a75" providerId="LiveId" clId="{4EB18A4A-218A-4408-BAE3-2C833687EF6E}" dt="2020-12-30T12:32:24.427" v="426" actId="1037"/>
          <ac:picMkLst>
            <pc:docMk/>
            <pc:sldMk cId="1919739872" sldId="266"/>
            <ac:picMk id="7" creationId="{C18CF11C-6532-4DE3-9A38-CEF4990F41EA}"/>
          </ac:picMkLst>
        </pc:picChg>
        <pc:picChg chg="add mod">
          <ac:chgData name="Motaz Saad" userId="8808a08a93e23a75" providerId="LiveId" clId="{4EB18A4A-218A-4408-BAE3-2C833687EF6E}" dt="2020-12-30T12:16:12.567" v="348" actId="1076"/>
          <ac:picMkLst>
            <pc:docMk/>
            <pc:sldMk cId="1919739872" sldId="266"/>
            <ac:picMk id="9" creationId="{94C37FC6-F42A-454D-99E6-098B0D44DD98}"/>
          </ac:picMkLst>
        </pc:picChg>
        <pc:picChg chg="add mod">
          <ac:chgData name="Motaz Saad" userId="8808a08a93e23a75" providerId="LiveId" clId="{4EB18A4A-218A-4408-BAE3-2C833687EF6E}" dt="2020-12-30T12:32:12.667" v="400" actId="1035"/>
          <ac:picMkLst>
            <pc:docMk/>
            <pc:sldMk cId="1919739872" sldId="266"/>
            <ac:picMk id="11" creationId="{5F56EA35-03DE-4C31-A375-B00857CD09CA}"/>
          </ac:picMkLst>
        </pc:picChg>
      </pc:sldChg>
      <pc:sldChg chg="addSp delSp modSp mod">
        <pc:chgData name="Motaz Saad" userId="8808a08a93e23a75" providerId="LiveId" clId="{4EB18A4A-218A-4408-BAE3-2C833687EF6E}" dt="2020-12-30T12:33:42.383" v="476" actId="5793"/>
        <pc:sldMkLst>
          <pc:docMk/>
          <pc:sldMk cId="916215127" sldId="267"/>
        </pc:sldMkLst>
        <pc:spChg chg="mod">
          <ac:chgData name="Motaz Saad" userId="8808a08a93e23a75" providerId="LiveId" clId="{4EB18A4A-218A-4408-BAE3-2C833687EF6E}" dt="2020-12-30T12:33:42.383" v="476" actId="5793"/>
          <ac:spMkLst>
            <pc:docMk/>
            <pc:sldMk cId="916215127" sldId="267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33:26.665" v="448" actId="478"/>
          <ac:spMkLst>
            <pc:docMk/>
            <pc:sldMk cId="916215127" sldId="267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33:33.488" v="451" actId="1076"/>
          <ac:picMkLst>
            <pc:docMk/>
            <pc:sldMk cId="916215127" sldId="267"/>
            <ac:picMk id="4" creationId="{F70AE0E9-77C1-4C67-AC9C-03D09D8D1891}"/>
          </ac:picMkLst>
        </pc:picChg>
      </pc:sldChg>
      <pc:sldChg chg="addSp modSp mod">
        <pc:chgData name="Motaz Saad" userId="8808a08a93e23a75" providerId="LiveId" clId="{4EB18A4A-218A-4408-BAE3-2C833687EF6E}" dt="2020-12-30T12:34:24.113" v="480" actId="1076"/>
        <pc:sldMkLst>
          <pc:docMk/>
          <pc:sldMk cId="3102347842" sldId="268"/>
        </pc:sldMkLst>
        <pc:picChg chg="add mod">
          <ac:chgData name="Motaz Saad" userId="8808a08a93e23a75" providerId="LiveId" clId="{4EB18A4A-218A-4408-BAE3-2C833687EF6E}" dt="2020-12-30T12:34:24.113" v="480" actId="1076"/>
          <ac:picMkLst>
            <pc:docMk/>
            <pc:sldMk cId="3102347842" sldId="268"/>
            <ac:picMk id="5" creationId="{69C94570-0DE8-44F0-BD4A-512F6B1DB98D}"/>
          </ac:picMkLst>
        </pc:picChg>
      </pc:sldChg>
      <pc:sldChg chg="addSp delSp modSp mod">
        <pc:chgData name="Motaz Saad" userId="8808a08a93e23a75" providerId="LiveId" clId="{4EB18A4A-218A-4408-BAE3-2C833687EF6E}" dt="2020-12-30T12:35:56.341" v="519" actId="1076"/>
        <pc:sldMkLst>
          <pc:docMk/>
          <pc:sldMk cId="1236614468" sldId="269"/>
        </pc:sldMkLst>
        <pc:spChg chg="mod">
          <ac:chgData name="Motaz Saad" userId="8808a08a93e23a75" providerId="LiveId" clId="{4EB18A4A-218A-4408-BAE3-2C833687EF6E}" dt="2020-12-30T12:35:47.825" v="515" actId="20577"/>
          <ac:spMkLst>
            <pc:docMk/>
            <pc:sldMk cId="1236614468" sldId="269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35:50.167" v="516" actId="478"/>
          <ac:spMkLst>
            <pc:docMk/>
            <pc:sldMk cId="1236614468" sldId="269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35:56.341" v="519" actId="1076"/>
          <ac:picMkLst>
            <pc:docMk/>
            <pc:sldMk cId="1236614468" sldId="269"/>
            <ac:picMk id="5" creationId="{44DF10EC-94EE-4D44-9C28-F4E81442E70A}"/>
          </ac:picMkLst>
        </pc:picChg>
      </pc:sldChg>
      <pc:sldChg chg="addSp delSp modSp mod">
        <pc:chgData name="Motaz Saad" userId="8808a08a93e23a75" providerId="LiveId" clId="{4EB18A4A-218A-4408-BAE3-2C833687EF6E}" dt="2020-12-30T12:37:36.728" v="553" actId="313"/>
        <pc:sldMkLst>
          <pc:docMk/>
          <pc:sldMk cId="1430339439" sldId="270"/>
        </pc:sldMkLst>
        <pc:spChg chg="mod">
          <ac:chgData name="Motaz Saad" userId="8808a08a93e23a75" providerId="LiveId" clId="{4EB18A4A-218A-4408-BAE3-2C833687EF6E}" dt="2020-12-30T12:37:36.728" v="553" actId="313"/>
          <ac:spMkLst>
            <pc:docMk/>
            <pc:sldMk cId="1430339439" sldId="270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37:27.434" v="548" actId="478"/>
          <ac:spMkLst>
            <pc:docMk/>
            <pc:sldMk cId="1430339439" sldId="270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37:34.148" v="552" actId="1076"/>
          <ac:picMkLst>
            <pc:docMk/>
            <pc:sldMk cId="1430339439" sldId="270"/>
            <ac:picMk id="5" creationId="{C26711AC-3413-4208-9D98-6AE3D560E0EA}"/>
          </ac:picMkLst>
        </pc:picChg>
      </pc:sldChg>
      <pc:sldChg chg="addSp modSp mod">
        <pc:chgData name="Motaz Saad" userId="8808a08a93e23a75" providerId="LiveId" clId="{4EB18A4A-218A-4408-BAE3-2C833687EF6E}" dt="2020-12-30T12:39:10.273" v="561" actId="14100"/>
        <pc:sldMkLst>
          <pc:docMk/>
          <pc:sldMk cId="2599540437" sldId="271"/>
        </pc:sldMkLst>
        <pc:spChg chg="mod">
          <ac:chgData name="Motaz Saad" userId="8808a08a93e23a75" providerId="LiveId" clId="{4EB18A4A-218A-4408-BAE3-2C833687EF6E}" dt="2020-12-30T12:38:58.316" v="557"/>
          <ac:spMkLst>
            <pc:docMk/>
            <pc:sldMk cId="2599540437" sldId="271"/>
            <ac:spMk id="2" creationId="{A12E01AD-EBBE-4DE1-B295-747F4992B3AD}"/>
          </ac:spMkLst>
        </pc:spChg>
        <pc:picChg chg="add mod">
          <ac:chgData name="Motaz Saad" userId="8808a08a93e23a75" providerId="LiveId" clId="{4EB18A4A-218A-4408-BAE3-2C833687EF6E}" dt="2020-12-30T12:39:10.273" v="561" actId="14100"/>
          <ac:picMkLst>
            <pc:docMk/>
            <pc:sldMk cId="2599540437" sldId="271"/>
            <ac:picMk id="5" creationId="{C24B00F2-E8FF-402C-BB78-3252ABBBDB2A}"/>
          </ac:picMkLst>
        </pc:picChg>
      </pc:sldChg>
      <pc:sldChg chg="addSp modSp mod">
        <pc:chgData name="Motaz Saad" userId="8808a08a93e23a75" providerId="LiveId" clId="{4EB18A4A-218A-4408-BAE3-2C833687EF6E}" dt="2020-12-30T12:46:24.064" v="601" actId="20577"/>
        <pc:sldMkLst>
          <pc:docMk/>
          <pc:sldMk cId="3926268460" sldId="272"/>
        </pc:sldMkLst>
        <pc:spChg chg="mod">
          <ac:chgData name="Motaz Saad" userId="8808a08a93e23a75" providerId="LiveId" clId="{4EB18A4A-218A-4408-BAE3-2C833687EF6E}" dt="2020-12-30T12:46:24.064" v="601" actId="20577"/>
          <ac:spMkLst>
            <pc:docMk/>
            <pc:sldMk cId="3926268460" sldId="272"/>
            <ac:spMk id="2" creationId="{A12E01AD-EBBE-4DE1-B295-747F4992B3AD}"/>
          </ac:spMkLst>
        </pc:spChg>
        <pc:picChg chg="add mod">
          <ac:chgData name="Motaz Saad" userId="8808a08a93e23a75" providerId="LiveId" clId="{4EB18A4A-218A-4408-BAE3-2C833687EF6E}" dt="2020-12-30T12:46:01.942" v="584" actId="1036"/>
          <ac:picMkLst>
            <pc:docMk/>
            <pc:sldMk cId="3926268460" sldId="272"/>
            <ac:picMk id="5" creationId="{E3C7F4C9-C852-41BA-BF3D-CA55671876B1}"/>
          </ac:picMkLst>
        </pc:picChg>
      </pc:sldChg>
      <pc:sldChg chg="modSp mod">
        <pc:chgData name="Motaz Saad" userId="8808a08a93e23a75" providerId="LiveId" clId="{4EB18A4A-218A-4408-BAE3-2C833687EF6E}" dt="2020-12-30T12:50:24.552" v="969" actId="27636"/>
        <pc:sldMkLst>
          <pc:docMk/>
          <pc:sldMk cId="3207127037" sldId="273"/>
        </pc:sldMkLst>
        <pc:spChg chg="mod">
          <ac:chgData name="Motaz Saad" userId="8808a08a93e23a75" providerId="LiveId" clId="{4EB18A4A-218A-4408-BAE3-2C833687EF6E}" dt="2020-12-30T12:47:45.373" v="687" actId="20577"/>
          <ac:spMkLst>
            <pc:docMk/>
            <pc:sldMk cId="3207127037" sldId="273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2:50:24.552" v="969" actId="27636"/>
          <ac:spMkLst>
            <pc:docMk/>
            <pc:sldMk cId="3207127037" sldId="273"/>
            <ac:spMk id="3" creationId="{037D2172-C8D0-461E-94A8-5A764AA7AF64}"/>
          </ac:spMkLst>
        </pc:spChg>
      </pc:sldChg>
      <pc:sldChg chg="addSp delSp modSp mod">
        <pc:chgData name="Motaz Saad" userId="8808a08a93e23a75" providerId="LiveId" clId="{4EB18A4A-218A-4408-BAE3-2C833687EF6E}" dt="2020-12-30T13:56:20.394" v="985" actId="1076"/>
        <pc:sldMkLst>
          <pc:docMk/>
          <pc:sldMk cId="276068513" sldId="274"/>
        </pc:sldMkLst>
        <pc:spChg chg="mod">
          <ac:chgData name="Motaz Saad" userId="8808a08a93e23a75" providerId="LiveId" clId="{4EB18A4A-218A-4408-BAE3-2C833687EF6E}" dt="2020-12-30T12:50:33.427" v="981"/>
          <ac:spMkLst>
            <pc:docMk/>
            <pc:sldMk cId="276068513" sldId="274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3:56:15.232" v="982" actId="478"/>
          <ac:spMkLst>
            <pc:docMk/>
            <pc:sldMk cId="276068513" sldId="274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3:56:20.394" v="985" actId="1076"/>
          <ac:picMkLst>
            <pc:docMk/>
            <pc:sldMk cId="276068513" sldId="274"/>
            <ac:picMk id="5" creationId="{0F1194E5-BE9B-4463-B2A0-62B8AFE6C938}"/>
          </ac:picMkLst>
        </pc:picChg>
      </pc:sldChg>
      <pc:sldChg chg="addSp modSp mod">
        <pc:chgData name="Motaz Saad" userId="8808a08a93e23a75" providerId="LiveId" clId="{4EB18A4A-218A-4408-BAE3-2C833687EF6E}" dt="2020-12-30T13:56:59.926" v="990" actId="1076"/>
        <pc:sldMkLst>
          <pc:docMk/>
          <pc:sldMk cId="2022979451" sldId="275"/>
        </pc:sldMkLst>
        <pc:picChg chg="add mod">
          <ac:chgData name="Motaz Saad" userId="8808a08a93e23a75" providerId="LiveId" clId="{4EB18A4A-218A-4408-BAE3-2C833687EF6E}" dt="2020-12-30T13:56:59.926" v="990" actId="1076"/>
          <ac:picMkLst>
            <pc:docMk/>
            <pc:sldMk cId="2022979451" sldId="275"/>
            <ac:picMk id="5" creationId="{E7531D3B-D7AF-4152-B9A0-3719889FC047}"/>
          </ac:picMkLst>
        </pc:picChg>
      </pc:sldChg>
      <pc:sldChg chg="modSp mod">
        <pc:chgData name="Motaz Saad" userId="8808a08a93e23a75" providerId="LiveId" clId="{4EB18A4A-218A-4408-BAE3-2C833687EF6E}" dt="2020-12-30T18:26:22.414" v="1028" actId="20577"/>
        <pc:sldMkLst>
          <pc:docMk/>
          <pc:sldMk cId="986767903" sldId="276"/>
        </pc:sldMkLst>
        <pc:spChg chg="mod">
          <ac:chgData name="Motaz Saad" userId="8808a08a93e23a75" providerId="LiveId" clId="{4EB18A4A-218A-4408-BAE3-2C833687EF6E}" dt="2020-12-30T18:26:22.414" v="1028" actId="20577"/>
          <ac:spMkLst>
            <pc:docMk/>
            <pc:sldMk cId="986767903" sldId="276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8:26:06.544" v="1022"/>
          <ac:spMkLst>
            <pc:docMk/>
            <pc:sldMk cId="986767903" sldId="276"/>
            <ac:spMk id="3" creationId="{037D2172-C8D0-461E-94A8-5A764AA7AF64}"/>
          </ac:spMkLst>
        </pc:spChg>
      </pc:sldChg>
      <pc:sldChg chg="new del">
        <pc:chgData name="Motaz Saad" userId="8808a08a93e23a75" providerId="LiveId" clId="{4EB18A4A-218A-4408-BAE3-2C833687EF6E}" dt="2020-12-30T12:06:25.031" v="158" actId="47"/>
        <pc:sldMkLst>
          <pc:docMk/>
          <pc:sldMk cId="1334824648" sldId="277"/>
        </pc:sldMkLst>
      </pc:sldChg>
      <pc:sldChg chg="new del">
        <pc:chgData name="Motaz Saad" userId="8808a08a93e23a75" providerId="LiveId" clId="{4EB18A4A-218A-4408-BAE3-2C833687EF6E}" dt="2020-12-30T18:26:38.053" v="1031" actId="47"/>
        <pc:sldMkLst>
          <pc:docMk/>
          <pc:sldMk cId="1507442604" sldId="277"/>
        </pc:sldMkLst>
      </pc:sldChg>
      <pc:sldChg chg="addSp delSp modSp add mod">
        <pc:chgData name="Motaz Saad" userId="8808a08a93e23a75" providerId="LiveId" clId="{4EB18A4A-218A-4408-BAE3-2C833687EF6E}" dt="2020-12-30T18:28:53.068" v="1058" actId="1076"/>
        <pc:sldMkLst>
          <pc:docMk/>
          <pc:sldMk cId="4205007760" sldId="278"/>
        </pc:sldMkLst>
        <pc:spChg chg="mod">
          <ac:chgData name="Motaz Saad" userId="8808a08a93e23a75" providerId="LiveId" clId="{4EB18A4A-218A-4408-BAE3-2C833687EF6E}" dt="2020-12-30T18:28:36.143" v="1050" actId="20577"/>
          <ac:spMkLst>
            <pc:docMk/>
            <pc:sldMk cId="4205007760" sldId="278"/>
            <ac:spMk id="2" creationId="{A12E01AD-EBBE-4DE1-B295-747F4992B3AD}"/>
          </ac:spMkLst>
        </pc:spChg>
        <pc:spChg chg="del mod">
          <ac:chgData name="Motaz Saad" userId="8808a08a93e23a75" providerId="LiveId" clId="{4EB18A4A-218A-4408-BAE3-2C833687EF6E}" dt="2020-12-30T18:28:39.228" v="1051" actId="478"/>
          <ac:spMkLst>
            <pc:docMk/>
            <pc:sldMk cId="4205007760" sldId="278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8:28:53.068" v="1058" actId="1076"/>
          <ac:picMkLst>
            <pc:docMk/>
            <pc:sldMk cId="4205007760" sldId="278"/>
            <ac:picMk id="1026" creationId="{5E0E0A40-9D5F-4882-BC40-062773C12A5F}"/>
          </ac:picMkLst>
        </pc:picChg>
      </pc:sldChg>
      <pc:sldChg chg="modSp add mod">
        <pc:chgData name="Motaz Saad" userId="8808a08a93e23a75" providerId="LiveId" clId="{4EB18A4A-218A-4408-BAE3-2C833687EF6E}" dt="2020-12-30T18:29:22.859" v="1075" actId="27636"/>
        <pc:sldMkLst>
          <pc:docMk/>
          <pc:sldMk cId="863847805" sldId="279"/>
        </pc:sldMkLst>
        <pc:spChg chg="mod">
          <ac:chgData name="Motaz Saad" userId="8808a08a93e23a75" providerId="LiveId" clId="{4EB18A4A-218A-4408-BAE3-2C833687EF6E}" dt="2020-12-30T18:29:18.560" v="1072" actId="20577"/>
          <ac:spMkLst>
            <pc:docMk/>
            <pc:sldMk cId="863847805" sldId="279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8:29:22.859" v="1075" actId="27636"/>
          <ac:spMkLst>
            <pc:docMk/>
            <pc:sldMk cId="863847805" sldId="279"/>
            <ac:spMk id="3" creationId="{037D2172-C8D0-461E-94A8-5A764AA7AF64}"/>
          </ac:spMkLst>
        </pc:spChg>
      </pc:sldChg>
      <pc:sldChg chg="modSp add mod">
        <pc:chgData name="Motaz Saad" userId="8808a08a93e23a75" providerId="LiveId" clId="{4EB18A4A-218A-4408-BAE3-2C833687EF6E}" dt="2020-12-30T18:30:34.378" v="1103" actId="20577"/>
        <pc:sldMkLst>
          <pc:docMk/>
          <pc:sldMk cId="2841061405" sldId="280"/>
        </pc:sldMkLst>
        <pc:spChg chg="mod">
          <ac:chgData name="Motaz Saad" userId="8808a08a93e23a75" providerId="LiveId" clId="{4EB18A4A-218A-4408-BAE3-2C833687EF6E}" dt="2020-12-30T18:30:34.378" v="1103" actId="20577"/>
          <ac:spMkLst>
            <pc:docMk/>
            <pc:sldMk cId="2841061405" sldId="280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8:29:42.828" v="1087" actId="27636"/>
          <ac:spMkLst>
            <pc:docMk/>
            <pc:sldMk cId="2841061405" sldId="280"/>
            <ac:spMk id="3" creationId="{037D2172-C8D0-461E-94A8-5A764AA7AF64}"/>
          </ac:spMkLst>
        </pc:spChg>
      </pc:sldChg>
      <pc:sldChg chg="addSp delSp modSp add mod">
        <pc:chgData name="Motaz Saad" userId="8808a08a93e23a75" providerId="LiveId" clId="{4EB18A4A-218A-4408-BAE3-2C833687EF6E}" dt="2020-12-30T18:29:55.663" v="1099"/>
        <pc:sldMkLst>
          <pc:docMk/>
          <pc:sldMk cId="1365847817" sldId="281"/>
        </pc:sldMkLst>
        <pc:spChg chg="mod">
          <ac:chgData name="Motaz Saad" userId="8808a08a93e23a75" providerId="LiveId" clId="{4EB18A4A-218A-4408-BAE3-2C833687EF6E}" dt="2020-12-30T18:29:52.258" v="1097" actId="20577"/>
          <ac:spMkLst>
            <pc:docMk/>
            <pc:sldMk cId="1365847817" sldId="281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8:29:54.992" v="1098" actId="478"/>
          <ac:spMkLst>
            <pc:docMk/>
            <pc:sldMk cId="1365847817" sldId="281"/>
            <ac:spMk id="3" creationId="{037D2172-C8D0-461E-94A8-5A764AA7AF64}"/>
          </ac:spMkLst>
        </pc:spChg>
        <pc:picChg chg="add">
          <ac:chgData name="Motaz Saad" userId="8808a08a93e23a75" providerId="LiveId" clId="{4EB18A4A-218A-4408-BAE3-2C833687EF6E}" dt="2020-12-30T18:29:55.663" v="1099"/>
          <ac:picMkLst>
            <pc:docMk/>
            <pc:sldMk cId="1365847817" sldId="281"/>
            <ac:picMk id="2050" creationId="{0B056692-F801-47BC-85F2-97420756C992}"/>
          </ac:picMkLst>
        </pc:picChg>
      </pc:sldChg>
      <pc:sldChg chg="addSp delSp modSp add mod">
        <pc:chgData name="Motaz Saad" userId="8808a08a93e23a75" providerId="LiveId" clId="{4EB18A4A-218A-4408-BAE3-2C833687EF6E}" dt="2020-12-30T18:31:19.042" v="1115" actId="1076"/>
        <pc:sldMkLst>
          <pc:docMk/>
          <pc:sldMk cId="2140356560" sldId="282"/>
        </pc:sldMkLst>
        <pc:spChg chg="mod">
          <ac:chgData name="Motaz Saad" userId="8808a08a93e23a75" providerId="LiveId" clId="{4EB18A4A-218A-4408-BAE3-2C833687EF6E}" dt="2020-12-30T18:31:09.725" v="1111" actId="20577"/>
          <ac:spMkLst>
            <pc:docMk/>
            <pc:sldMk cId="2140356560" sldId="282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8:31:13.098" v="1112" actId="478"/>
          <ac:spMkLst>
            <pc:docMk/>
            <pc:sldMk cId="2140356560" sldId="282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8:31:19.042" v="1115" actId="1076"/>
          <ac:picMkLst>
            <pc:docMk/>
            <pc:sldMk cId="2140356560" sldId="282"/>
            <ac:picMk id="3074" creationId="{4B57BC16-84CB-4E1C-B169-8E6C804FD0A1}"/>
          </ac:picMkLst>
        </pc:picChg>
      </pc:sldChg>
      <pc:sldChg chg="addSp add">
        <pc:chgData name="Motaz Saad" userId="8808a08a93e23a75" providerId="LiveId" clId="{4EB18A4A-218A-4408-BAE3-2C833687EF6E}" dt="2020-12-30T18:58:12.534" v="1126"/>
        <pc:sldMkLst>
          <pc:docMk/>
          <pc:sldMk cId="120425931" sldId="283"/>
        </pc:sldMkLst>
        <pc:picChg chg="add">
          <ac:chgData name="Motaz Saad" userId="8808a08a93e23a75" providerId="LiveId" clId="{4EB18A4A-218A-4408-BAE3-2C833687EF6E}" dt="2020-12-30T18:58:12.534" v="1126"/>
          <ac:picMkLst>
            <pc:docMk/>
            <pc:sldMk cId="120425931" sldId="283"/>
            <ac:picMk id="4098" creationId="{9CE9440F-9987-4BAE-ACC1-07BA9AF797E2}"/>
          </ac:picMkLst>
        </pc:picChg>
      </pc:sldChg>
      <pc:sldChg chg="modSp add mod">
        <pc:chgData name="Motaz Saad" userId="8808a08a93e23a75" providerId="LiveId" clId="{4EB18A4A-218A-4408-BAE3-2C833687EF6E}" dt="2020-12-30T18:59:08.868" v="1171" actId="14100"/>
        <pc:sldMkLst>
          <pc:docMk/>
          <pc:sldMk cId="282764159" sldId="284"/>
        </pc:sldMkLst>
        <pc:spChg chg="mod">
          <ac:chgData name="Motaz Saad" userId="8808a08a93e23a75" providerId="LiveId" clId="{4EB18A4A-218A-4408-BAE3-2C833687EF6E}" dt="2020-12-30T18:59:01.338" v="1168" actId="1035"/>
          <ac:spMkLst>
            <pc:docMk/>
            <pc:sldMk cId="282764159" sldId="284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8:59:08.868" v="1171" actId="14100"/>
          <ac:spMkLst>
            <pc:docMk/>
            <pc:sldMk cId="282764159" sldId="284"/>
            <ac:spMk id="3" creationId="{037D2172-C8D0-461E-94A8-5A764AA7AF64}"/>
          </ac:spMkLst>
        </pc:spChg>
      </pc:sldChg>
      <pc:sldChg chg="add del">
        <pc:chgData name="Motaz Saad" userId="8808a08a93e23a75" providerId="LiveId" clId="{4EB18A4A-218A-4408-BAE3-2C833687EF6E}" dt="2020-12-30T18:32:07.332" v="1116" actId="47"/>
        <pc:sldMkLst>
          <pc:docMk/>
          <pc:sldMk cId="3336438758" sldId="284"/>
        </pc:sldMkLst>
      </pc:sldChg>
      <pc:sldChg chg="add del">
        <pc:chgData name="Motaz Saad" userId="8808a08a93e23a75" providerId="LiveId" clId="{4EB18A4A-218A-4408-BAE3-2C833687EF6E}" dt="2020-12-30T18:32:07.771" v="1117" actId="47"/>
        <pc:sldMkLst>
          <pc:docMk/>
          <pc:sldMk cId="1651029300" sldId="285"/>
        </pc:sldMkLst>
      </pc:sldChg>
      <pc:sldChg chg="add">
        <pc:chgData name="Motaz Saad" userId="8808a08a93e23a75" providerId="LiveId" clId="{4EB18A4A-218A-4408-BAE3-2C833687EF6E}" dt="2020-12-30T18:58:05.943" v="1121"/>
        <pc:sldMkLst>
          <pc:docMk/>
          <pc:sldMk cId="4023039125" sldId="285"/>
        </pc:sldMkLst>
      </pc:sldChg>
      <pc:sldChg chg="add">
        <pc:chgData name="Motaz Saad" userId="8808a08a93e23a75" providerId="LiveId" clId="{4EB18A4A-218A-4408-BAE3-2C833687EF6E}" dt="2020-12-30T18:58:06.143" v="1122"/>
        <pc:sldMkLst>
          <pc:docMk/>
          <pc:sldMk cId="1183372605" sldId="286"/>
        </pc:sldMkLst>
      </pc:sldChg>
      <pc:sldChg chg="add">
        <pc:chgData name="Motaz Saad" userId="8808a08a93e23a75" providerId="LiveId" clId="{4EB18A4A-218A-4408-BAE3-2C833687EF6E}" dt="2020-12-30T18:58:06.307" v="1123"/>
        <pc:sldMkLst>
          <pc:docMk/>
          <pc:sldMk cId="2880747497" sldId="287"/>
        </pc:sldMkLst>
      </pc:sldChg>
      <pc:sldChg chg="add">
        <pc:chgData name="Motaz Saad" userId="8808a08a93e23a75" providerId="LiveId" clId="{4EB18A4A-218A-4408-BAE3-2C833687EF6E}" dt="2020-12-30T18:58:06.439" v="1124"/>
        <pc:sldMkLst>
          <pc:docMk/>
          <pc:sldMk cId="3635465458" sldId="288"/>
        </pc:sldMkLst>
      </pc:sldChg>
      <pc:sldChg chg="add">
        <pc:chgData name="Motaz Saad" userId="8808a08a93e23a75" providerId="LiveId" clId="{4EB18A4A-218A-4408-BAE3-2C833687EF6E}" dt="2020-12-30T18:58:06.592" v="1125"/>
        <pc:sldMkLst>
          <pc:docMk/>
          <pc:sldMk cId="2256622181" sldId="289"/>
        </pc:sldMkLst>
      </pc:sldChg>
    </pc:docChg>
  </pc:docChgLst>
  <pc:docChgLst>
    <pc:chgData name="Motaz Saad" userId="8808a08a93e23a75" providerId="LiveId" clId="{93C342BC-A021-4AB1-827E-B726D5E1AC63}"/>
    <pc:docChg chg="addSld modSld">
      <pc:chgData name="Motaz Saad" userId="8808a08a93e23a75" providerId="LiveId" clId="{93C342BC-A021-4AB1-827E-B726D5E1AC63}" dt="2020-12-28T09:02:43.339" v="37"/>
      <pc:docMkLst>
        <pc:docMk/>
      </pc:docMkLst>
      <pc:sldChg chg="modSp new mod">
        <pc:chgData name="Motaz Saad" userId="8808a08a93e23a75" providerId="LiveId" clId="{93C342BC-A021-4AB1-827E-B726D5E1AC63}" dt="2020-12-28T09:02:18.739" v="15" actId="20577"/>
        <pc:sldMkLst>
          <pc:docMk/>
          <pc:sldMk cId="1724429676" sldId="256"/>
        </pc:sldMkLst>
        <pc:spChg chg="mod">
          <ac:chgData name="Motaz Saad" userId="8808a08a93e23a75" providerId="LiveId" clId="{93C342BC-A021-4AB1-827E-B726D5E1AC63}" dt="2020-12-28T09:02:18.739" v="15" actId="20577"/>
          <ac:spMkLst>
            <pc:docMk/>
            <pc:sldMk cId="1724429676" sldId="256"/>
            <ac:spMk id="2" creationId="{92691AF6-F198-4DFE-9D78-3ED273E2EF15}"/>
          </ac:spMkLst>
        </pc:spChg>
      </pc:sldChg>
      <pc:sldChg chg="modSp new mod">
        <pc:chgData name="Motaz Saad" userId="8808a08a93e23a75" providerId="LiveId" clId="{93C342BC-A021-4AB1-827E-B726D5E1AC63}" dt="2020-12-28T09:02:35.479" v="18" actId="782"/>
        <pc:sldMkLst>
          <pc:docMk/>
          <pc:sldMk cId="1050862000" sldId="257"/>
        </pc:sldMkLst>
        <pc:spChg chg="mod">
          <ac:chgData name="Motaz Saad" userId="8808a08a93e23a75" providerId="LiveId" clId="{93C342BC-A021-4AB1-827E-B726D5E1AC63}" dt="2020-12-28T09:02:31.724" v="17" actId="782"/>
          <ac:spMkLst>
            <pc:docMk/>
            <pc:sldMk cId="1050862000" sldId="257"/>
            <ac:spMk id="2" creationId="{A12E01AD-EBBE-4DE1-B295-747F4992B3AD}"/>
          </ac:spMkLst>
        </pc:spChg>
        <pc:spChg chg="mod">
          <ac:chgData name="Motaz Saad" userId="8808a08a93e23a75" providerId="LiveId" clId="{93C342BC-A021-4AB1-827E-B726D5E1AC63}" dt="2020-12-28T09:02:35.479" v="18" actId="782"/>
          <ac:spMkLst>
            <pc:docMk/>
            <pc:sldMk cId="1050862000" sldId="257"/>
            <ac:spMk id="3" creationId="{037D2172-C8D0-461E-94A8-5A764AA7AF64}"/>
          </ac:spMkLst>
        </pc:spChg>
      </pc:sldChg>
      <pc:sldChg chg="add">
        <pc:chgData name="Motaz Saad" userId="8808a08a93e23a75" providerId="LiveId" clId="{93C342BC-A021-4AB1-827E-B726D5E1AC63}" dt="2020-12-28T09:02:39.930" v="19"/>
        <pc:sldMkLst>
          <pc:docMk/>
          <pc:sldMk cId="1871541688" sldId="258"/>
        </pc:sldMkLst>
      </pc:sldChg>
      <pc:sldChg chg="add">
        <pc:chgData name="Motaz Saad" userId="8808a08a93e23a75" providerId="LiveId" clId="{93C342BC-A021-4AB1-827E-B726D5E1AC63}" dt="2020-12-28T09:02:40.151" v="20"/>
        <pc:sldMkLst>
          <pc:docMk/>
          <pc:sldMk cId="2275697367" sldId="259"/>
        </pc:sldMkLst>
      </pc:sldChg>
      <pc:sldChg chg="add">
        <pc:chgData name="Motaz Saad" userId="8808a08a93e23a75" providerId="LiveId" clId="{93C342BC-A021-4AB1-827E-B726D5E1AC63}" dt="2020-12-28T09:02:40.323" v="21"/>
        <pc:sldMkLst>
          <pc:docMk/>
          <pc:sldMk cId="1988220517" sldId="260"/>
        </pc:sldMkLst>
      </pc:sldChg>
      <pc:sldChg chg="add">
        <pc:chgData name="Motaz Saad" userId="8808a08a93e23a75" providerId="LiveId" clId="{93C342BC-A021-4AB1-827E-B726D5E1AC63}" dt="2020-12-28T09:02:40.515" v="22"/>
        <pc:sldMkLst>
          <pc:docMk/>
          <pc:sldMk cId="2512508591" sldId="261"/>
        </pc:sldMkLst>
      </pc:sldChg>
      <pc:sldChg chg="add">
        <pc:chgData name="Motaz Saad" userId="8808a08a93e23a75" providerId="LiveId" clId="{93C342BC-A021-4AB1-827E-B726D5E1AC63}" dt="2020-12-28T09:02:40.670" v="23"/>
        <pc:sldMkLst>
          <pc:docMk/>
          <pc:sldMk cId="2767460669" sldId="262"/>
        </pc:sldMkLst>
      </pc:sldChg>
      <pc:sldChg chg="add">
        <pc:chgData name="Motaz Saad" userId="8808a08a93e23a75" providerId="LiveId" clId="{93C342BC-A021-4AB1-827E-B726D5E1AC63}" dt="2020-12-28T09:02:41.126" v="24"/>
        <pc:sldMkLst>
          <pc:docMk/>
          <pc:sldMk cId="4113365938" sldId="263"/>
        </pc:sldMkLst>
      </pc:sldChg>
      <pc:sldChg chg="add">
        <pc:chgData name="Motaz Saad" userId="8808a08a93e23a75" providerId="LiveId" clId="{93C342BC-A021-4AB1-827E-B726D5E1AC63}" dt="2020-12-28T09:02:41.310" v="25"/>
        <pc:sldMkLst>
          <pc:docMk/>
          <pc:sldMk cId="2388823084" sldId="264"/>
        </pc:sldMkLst>
      </pc:sldChg>
      <pc:sldChg chg="add">
        <pc:chgData name="Motaz Saad" userId="8808a08a93e23a75" providerId="LiveId" clId="{93C342BC-A021-4AB1-827E-B726D5E1AC63}" dt="2020-12-28T09:02:41.493" v="26"/>
        <pc:sldMkLst>
          <pc:docMk/>
          <pc:sldMk cId="1454303425" sldId="265"/>
        </pc:sldMkLst>
      </pc:sldChg>
      <pc:sldChg chg="add">
        <pc:chgData name="Motaz Saad" userId="8808a08a93e23a75" providerId="LiveId" clId="{93C342BC-A021-4AB1-827E-B726D5E1AC63}" dt="2020-12-28T09:02:41.638" v="27"/>
        <pc:sldMkLst>
          <pc:docMk/>
          <pc:sldMk cId="1919739872" sldId="266"/>
        </pc:sldMkLst>
      </pc:sldChg>
      <pc:sldChg chg="add">
        <pc:chgData name="Motaz Saad" userId="8808a08a93e23a75" providerId="LiveId" clId="{93C342BC-A021-4AB1-827E-B726D5E1AC63}" dt="2020-12-28T09:02:41.776" v="28"/>
        <pc:sldMkLst>
          <pc:docMk/>
          <pc:sldMk cId="916215127" sldId="267"/>
        </pc:sldMkLst>
      </pc:sldChg>
      <pc:sldChg chg="add">
        <pc:chgData name="Motaz Saad" userId="8808a08a93e23a75" providerId="LiveId" clId="{93C342BC-A021-4AB1-827E-B726D5E1AC63}" dt="2020-12-28T09:02:41.913" v="29"/>
        <pc:sldMkLst>
          <pc:docMk/>
          <pc:sldMk cId="3102347842" sldId="268"/>
        </pc:sldMkLst>
      </pc:sldChg>
      <pc:sldChg chg="add">
        <pc:chgData name="Motaz Saad" userId="8808a08a93e23a75" providerId="LiveId" clId="{93C342BC-A021-4AB1-827E-B726D5E1AC63}" dt="2020-12-28T09:02:42.060" v="30"/>
        <pc:sldMkLst>
          <pc:docMk/>
          <pc:sldMk cId="1236614468" sldId="269"/>
        </pc:sldMkLst>
      </pc:sldChg>
      <pc:sldChg chg="add">
        <pc:chgData name="Motaz Saad" userId="8808a08a93e23a75" providerId="LiveId" clId="{93C342BC-A021-4AB1-827E-B726D5E1AC63}" dt="2020-12-28T09:02:42.231" v="31"/>
        <pc:sldMkLst>
          <pc:docMk/>
          <pc:sldMk cId="1430339439" sldId="270"/>
        </pc:sldMkLst>
      </pc:sldChg>
      <pc:sldChg chg="add">
        <pc:chgData name="Motaz Saad" userId="8808a08a93e23a75" providerId="LiveId" clId="{93C342BC-A021-4AB1-827E-B726D5E1AC63}" dt="2020-12-28T09:02:42.392" v="32"/>
        <pc:sldMkLst>
          <pc:docMk/>
          <pc:sldMk cId="2599540437" sldId="271"/>
        </pc:sldMkLst>
      </pc:sldChg>
      <pc:sldChg chg="add">
        <pc:chgData name="Motaz Saad" userId="8808a08a93e23a75" providerId="LiveId" clId="{93C342BC-A021-4AB1-827E-B726D5E1AC63}" dt="2020-12-28T09:02:42.585" v="33"/>
        <pc:sldMkLst>
          <pc:docMk/>
          <pc:sldMk cId="3926268460" sldId="272"/>
        </pc:sldMkLst>
      </pc:sldChg>
      <pc:sldChg chg="add">
        <pc:chgData name="Motaz Saad" userId="8808a08a93e23a75" providerId="LiveId" clId="{93C342BC-A021-4AB1-827E-B726D5E1AC63}" dt="2020-12-28T09:02:42.734" v="34"/>
        <pc:sldMkLst>
          <pc:docMk/>
          <pc:sldMk cId="3207127037" sldId="273"/>
        </pc:sldMkLst>
      </pc:sldChg>
      <pc:sldChg chg="add">
        <pc:chgData name="Motaz Saad" userId="8808a08a93e23a75" providerId="LiveId" clId="{93C342BC-A021-4AB1-827E-B726D5E1AC63}" dt="2020-12-28T09:02:42.963" v="35"/>
        <pc:sldMkLst>
          <pc:docMk/>
          <pc:sldMk cId="276068513" sldId="274"/>
        </pc:sldMkLst>
      </pc:sldChg>
      <pc:sldChg chg="add">
        <pc:chgData name="Motaz Saad" userId="8808a08a93e23a75" providerId="LiveId" clId="{93C342BC-A021-4AB1-827E-B726D5E1AC63}" dt="2020-12-28T09:02:43.140" v="36"/>
        <pc:sldMkLst>
          <pc:docMk/>
          <pc:sldMk cId="2022979451" sldId="275"/>
        </pc:sldMkLst>
      </pc:sldChg>
      <pc:sldChg chg="add">
        <pc:chgData name="Motaz Saad" userId="8808a08a93e23a75" providerId="LiveId" clId="{93C342BC-A021-4AB1-827E-B726D5E1AC63}" dt="2020-12-28T09:02:43.339" v="37"/>
        <pc:sldMkLst>
          <pc:docMk/>
          <pc:sldMk cId="986767903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F2774B2-60A2-4ACA-B811-483BB9619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28C1772-B955-4F1C-A4B8-8C34F4556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B8D017F4-4553-458C-96F0-87446746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E189597-C270-4CBC-A96F-D5B02F2F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952E83B-5654-4C45-A3E0-BD3EF98A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7742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D4F7DE7-D051-42CE-8B5F-798D91D3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5006A13D-F428-412D-B5A8-5DC63BD70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A7794CEB-310D-4D19-BE5C-9515DA65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8289A30-8AC2-42BE-9E83-87B560F2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1E1DDA7-127C-4F93-8A57-246A86F6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9817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E49EF934-531C-43BA-8047-FB25FC6F2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809A7461-3832-4668-A63B-BAC5AF203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644B1C6-DC92-4347-8F6F-236B2DB0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D8D6FE5-90B9-48F1-84F6-9248BB20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0E62A09-7602-4953-8A03-DB00C3A2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4475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E50EB4C-C4CE-4C36-834B-B8B03519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A51B199-2263-47BE-80FC-FF8E115CE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8E30D76-9BBE-4961-8FFF-B47A00A3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D6B7522B-D0A0-48AA-89C2-76B7A326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F72DF217-ECB7-4C56-AAA1-1B278132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2513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2FF6EBE-6920-4FA0-A731-D417A949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BC1C44DE-4D61-4D50-8E69-5AE9A3353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900B1E2-44FC-44EB-8B61-A685984D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6FCED235-4798-47BE-93AC-59622C42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A17A822-4585-4E00-B195-8E7DBB88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02141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1F5ED08-F41D-40B0-B37B-C0CFF815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8F547D3-796E-4600-81D9-EB4E75013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7DF64378-99F4-430A-BA55-3D61BB491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B41DDD88-2D57-4122-B073-04465387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1E2D7C39-7640-4C22-BB13-DF71E69A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09210D98-C2A6-454C-9B29-E61B1BEE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8921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86A7FD9-BEC3-4A87-BFF8-3523416F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48157884-5F3F-4F6C-B813-3E178F9EA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C1F208D3-648E-4DB3-AAD4-17763E56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92CDDE0D-98A6-4174-A16A-27D492933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39DAD153-EABF-4311-A253-0C6EBA96EF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C1244253-3970-47E6-8FBD-48367927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FDA40850-30B6-48E6-AB95-DEA4F68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C873E096-4CA4-45D2-AC5F-1B1DD773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2870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4C6E8CB-5EB7-4A52-8FC9-B8E126A3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EFB0D237-A8F7-4F96-A1AA-BAD9CD00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A52EFCB5-0AB2-4C7E-A6B8-12F40639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17C97EDF-DF78-443A-A783-871CBC5B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2120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CF9E1D30-3569-49F9-A45B-2D6A232E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3023F124-3619-48CC-B01E-436FA114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A6D520B-7055-41B6-8CEC-8FE2319F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2580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DDA85DF-5ED7-4ACF-9F87-42017E54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6EE4353-F87C-429F-810F-AD0C5127C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E2FE78D6-156E-42FC-893B-EFC8C063C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FF18E2C8-ED5A-447B-BF75-F4F47B6C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6B58A070-115D-4E11-86B8-1655F906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6450FAD3-658C-4F93-B6D1-E95DCB6D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4559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A5D3AEF-5EFB-420D-9B21-C7923985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1293E421-FDAF-4387-9287-45B0589B0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B76F94F1-6BA1-43DD-A826-D1472DFBA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9C3F3F29-963F-4DAF-BC3C-313A2EBA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4A9383E9-5213-48A6-A5EF-97E05D38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0E877588-6454-4C68-9AAC-02514960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1628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89BF1EB2-962F-46B1-8902-5225D355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CBF26C3D-1FD6-484B-AE84-E30AFDCE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86ADF17A-39FB-4B55-A903-2FDF4EE80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5E222D5-A5F2-4579-93A6-0FEE54616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66FACAE-18A5-4279-9478-413BEF567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4227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2691AF6-F198-4DFE-9D78-3ED273E2E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ConvNet</a:t>
            </a:r>
            <a:r>
              <a:rPr lang="en-US" dirty="0"/>
              <a:t> for NLP</a:t>
            </a:r>
            <a:endParaRPr lang="ar-SA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55EC6B32-AF90-4942-95E5-BAAEEEF33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72442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pPr algn="l" rtl="0"/>
            <a:r>
              <a:rPr lang="en-US" dirty="0"/>
              <a:t>How?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240"/>
            <a:ext cx="10515600" cy="501872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Consider a tweet </a:t>
            </a:r>
          </a:p>
          <a:p>
            <a:pPr algn="l" rtl="0"/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r>
              <a:rPr lang="en-US" dirty="0"/>
              <a:t>Set Alphabet </a:t>
            </a:r>
          </a:p>
          <a:p>
            <a:pPr marL="914400" lvl="1" indent="-457200" algn="l" rtl="0">
              <a:buFont typeface="+mj-lt"/>
              <a:buAutoNum type="arabicPeriod"/>
            </a:pPr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r>
              <a:rPr lang="en-US" dirty="0"/>
              <a:t>Set Max Length </a:t>
            </a:r>
            <a:endParaRPr lang="ar-SA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C18CF11C-6532-4DE3-9A38-CEF4990F4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" t="23663" r="33609" b="16460"/>
          <a:stretch/>
        </p:blipFill>
        <p:spPr>
          <a:xfrm>
            <a:off x="5831840" y="139491"/>
            <a:ext cx="6197600" cy="2372677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94C37FC6-F42A-454D-99E6-098B0D44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34" y="2994466"/>
            <a:ext cx="7239372" cy="673135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5F56EA35-03DE-4C31-A375-B00857CD0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42" y="4318000"/>
            <a:ext cx="8121557" cy="23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A tweet representation </a:t>
            </a:r>
            <a:endParaRPr lang="ar-SA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F70AE0E9-77C1-4C67-AC9C-03D09D8D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1" y="1690688"/>
            <a:ext cx="11802857" cy="49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1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69C94570-0DE8-44F0-BD4A-512F6B1D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47" y="160256"/>
            <a:ext cx="11508705" cy="633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4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2D conv is not suitable for text	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4DF10EC-94EE-4D44-9C28-F4E81442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23" y="1820468"/>
            <a:ext cx="8216771" cy="37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1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Use 1D Convolutions 	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26711AC-3413-4208-9D98-6AE3D560E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658"/>
            <a:ext cx="10137983" cy="54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Use 1D Convolutions 	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24B00F2-E8FF-402C-BB78-3252ABBB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0706"/>
            <a:ext cx="9804662" cy="533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4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Use 1D Convolutions, 256 </a:t>
            </a:r>
            <a:r>
              <a:rPr lang="en-US" dirty="0" err="1"/>
              <a:t>kernals</a:t>
            </a:r>
            <a:r>
              <a:rPr lang="en-US" dirty="0"/>
              <a:t> 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3C7F4C9-C852-41BA-BF3D-CA556718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795"/>
            <a:ext cx="12192000" cy="51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6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When to use Character level CNN for text classification	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sz="3600" dirty="0"/>
              <a:t>YES</a:t>
            </a:r>
          </a:p>
          <a:p>
            <a:pPr lvl="1" algn="l" rtl="0"/>
            <a:r>
              <a:rPr lang="en-US" sz="3200" dirty="0"/>
              <a:t>If the data is noisy: tweets, SMS, slang, …..</a:t>
            </a:r>
          </a:p>
          <a:p>
            <a:pPr lvl="1" algn="l" rtl="0"/>
            <a:r>
              <a:rPr lang="en-US" sz="3200" dirty="0"/>
              <a:t>If the data is large: over 1M doc</a:t>
            </a:r>
          </a:p>
          <a:p>
            <a:pPr algn="l" rtl="0"/>
            <a:r>
              <a:rPr lang="en-US" sz="3600" dirty="0"/>
              <a:t>Advantages</a:t>
            </a:r>
          </a:p>
          <a:p>
            <a:pPr lvl="1" algn="l" rtl="0"/>
            <a:r>
              <a:rPr lang="en-US" sz="3200" dirty="0"/>
              <a:t>No text preprocessing</a:t>
            </a:r>
          </a:p>
          <a:p>
            <a:pPr lvl="1" algn="l" rtl="0"/>
            <a:r>
              <a:rPr lang="en-US" sz="3200" dirty="0"/>
              <a:t>Good handling for misspelled / out-of-vocabulary words (OOV) </a:t>
            </a:r>
          </a:p>
          <a:p>
            <a:pPr lvl="1" algn="l" rtl="0"/>
            <a:r>
              <a:rPr lang="en-US" sz="3200" dirty="0"/>
              <a:t>Fast training </a:t>
            </a:r>
          </a:p>
          <a:p>
            <a:pPr lvl="1" algn="l" rtl="0"/>
            <a:r>
              <a:rPr lang="en-US" sz="3200" dirty="0"/>
              <a:t>Small model sizes and low memory usage </a:t>
            </a:r>
            <a:endParaRPr lang="ar-SA" sz="3200" dirty="0"/>
          </a:p>
        </p:txBody>
      </p:sp>
    </p:spTree>
    <p:extLst>
      <p:ext uri="{BB962C8B-B14F-4D97-AF65-F5344CB8AC3E}">
        <p14:creationId xmlns:p14="http://schemas.microsoft.com/office/powerpoint/2010/main" val="3207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Some recipes 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0F1194E5-BE9B-4463-B2A0-62B8AFE6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0" y="1690688"/>
            <a:ext cx="8461396" cy="42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7531D3B-D7AF-4152-B9A0-3719889F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66" y="100645"/>
            <a:ext cx="8628315" cy="66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7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What is CNN or </a:t>
            </a:r>
            <a:r>
              <a:rPr lang="en-US" dirty="0" err="1"/>
              <a:t>ConvNet</a:t>
            </a:r>
            <a:r>
              <a:rPr lang="en-US" dirty="0"/>
              <a:t> 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18F71C1-6605-4945-B171-A2D81F5F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3" y="1756676"/>
            <a:ext cx="10951314" cy="46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62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Comparison with RNN and HAN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Convolutional Neural Network (CNN)</a:t>
            </a:r>
          </a:p>
          <a:p>
            <a:pPr algn="l" rtl="0"/>
            <a:r>
              <a:rPr lang="en-US" dirty="0"/>
              <a:t>Recurrent Neural Network (RNN)</a:t>
            </a:r>
          </a:p>
          <a:p>
            <a:pPr algn="l" rtl="0"/>
            <a:r>
              <a:rPr lang="en-US" dirty="0"/>
              <a:t>Hierarchical Attention Network (HAN)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986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Dataset	</a:t>
            </a:r>
            <a:endParaRPr lang="ar-SA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5E0E0A40-9D5F-4882-BC40-062773C1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4" y="2227798"/>
            <a:ext cx="10761346" cy="285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07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Preprocessing 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def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clean_str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(string):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string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re.sub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(r"\\", "", string) 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string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re.sub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(r"\'", "", string) 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string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re.sub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(r"\"", "", string) 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return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string.strip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().lower()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texts = [];labels = []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for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in range(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df.message.shape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[0]):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text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BeautifulSoup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df.message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[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])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texts.append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clean_str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(str(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text.get_text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().encode())))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for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in df['class']: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labels.append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86384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The CNN model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sequence_input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Input(shape=(MAX_SEQUENCE_LENGTH,),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dtype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='int32')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embedded_sequences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embedding_layer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sequence_input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l_cov1= Conv1D(128, 5,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embedded_sequences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l_pool1 = MaxPooling1D(5)(l_cov1)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l_cov2 = Conv1D(128, 5,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')(l_pool1)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l_pool2 = MaxPooling1D(5)(l_cov2)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l_cov3 = Conv1D(128, 5,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')(l_pool2)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l_pool3 = MaxPooling1D(35)(l_cov3) # global max pooling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l_flat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Flatten()(l_pool3)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l_dense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Dense(128,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l_flat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preds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Dense(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len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macronum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softmax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l_dense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841061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The model </a:t>
            </a:r>
            <a:endParaRPr lang="ar-SA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0B056692-F801-47BC-85F2-97420756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0"/>
            <a:ext cx="294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84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Results </a:t>
            </a:r>
            <a:endParaRPr lang="ar-SA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4B57BC16-84CB-4E1C-B169-8E6C804F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692" y="812865"/>
            <a:ext cx="7580476" cy="5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5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9CE9440F-9987-4BAE-ACC1-07BA9AF7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0"/>
            <a:ext cx="877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Observations </a:t>
            </a:r>
            <a:r>
              <a:rPr lang="ar-SA" b="1" i="0" dirty="0">
                <a:solidFill>
                  <a:srgbClr val="292929"/>
                </a:solidFill>
                <a:effectLst/>
                <a:latin typeface="sohne"/>
              </a:rPr>
              <a:t>👇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43" y="1206632"/>
            <a:ext cx="11858919" cy="5401558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/>
              <a:t>Based on the above plots, CNN has achieved good validation accuracy with high consistency, also RNN &amp; HAN have achieved high accuracy, but they are not that consistent throughout all the datasets.</a:t>
            </a:r>
          </a:p>
          <a:p>
            <a:pPr algn="l" rtl="0"/>
            <a:r>
              <a:rPr lang="en-US" dirty="0"/>
              <a:t>RNN was found to be the worst architecture to implement for production ready scenarios.</a:t>
            </a:r>
          </a:p>
          <a:p>
            <a:pPr algn="l" rtl="0"/>
            <a:r>
              <a:rPr lang="en-US" dirty="0"/>
              <a:t>CNN model has outperformed the other two models (RNN &amp; HAN) in terms of training time; however, HAN can perform better than CNN and RNN if we have a huge dataset.</a:t>
            </a:r>
          </a:p>
          <a:p>
            <a:pPr algn="l" rtl="0"/>
            <a:r>
              <a:rPr lang="en-US" dirty="0"/>
              <a:t>For dataset 1 and dataset 2 where the training samples are more, HAN has achieved the best validation accuracy while when the training samples are very low, then HAN has not performed that good (dataset 3).</a:t>
            </a:r>
          </a:p>
          <a:p>
            <a:pPr algn="l" rtl="0"/>
            <a:r>
              <a:rPr lang="en-US" dirty="0"/>
              <a:t>When training samples are less (dataset 3) CNN has achieved the best validation accuracy.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82764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023039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8337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History of CNN	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499CFF4-7BE2-4AC8-A5AF-3914EBD2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2" y="1539320"/>
            <a:ext cx="11753068" cy="4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4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880747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635465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25662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CNN outperforms human eyes (Doctors) 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8CD6B92-92D1-427E-855B-D70AEDE81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8763"/>
            <a:ext cx="9474200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9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 rtl="0"/>
            <a:r>
              <a:rPr lang="en-US" dirty="0"/>
              <a:t>CNN for object detection </a:t>
            </a:r>
            <a:endParaRPr lang="ar-SA" dirty="0"/>
          </a:p>
        </p:txBody>
      </p:sp>
      <p:pic>
        <p:nvPicPr>
          <p:cNvPr id="5" name="صورة 4" descr="صورة تحتوي على نص, مسلك, طريق&#10;&#10;تم إنشاء الوصف تلقائياً">
            <a:extLst>
              <a:ext uri="{FF2B5EF4-FFF2-40B4-BE49-F238E27FC236}">
                <a16:creationId xmlns:a16="http://schemas.microsoft.com/office/drawing/2014/main" id="{D957F6FB-4398-487C-B096-0B851466C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" b="5917"/>
          <a:stretch/>
        </p:blipFill>
        <p:spPr>
          <a:xfrm>
            <a:off x="358218" y="977025"/>
            <a:ext cx="11475563" cy="58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33254"/>
          </a:xfrm>
        </p:spPr>
        <p:txBody>
          <a:bodyPr/>
          <a:lstStyle/>
          <a:p>
            <a:pPr algn="ctr" rtl="0"/>
            <a:r>
              <a:rPr lang="en-US" dirty="0"/>
              <a:t>Conv Features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333677B-0351-431C-BE5B-A38D9553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931" y="749162"/>
            <a:ext cx="9760492" cy="60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2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42239832-F3F7-4C46-A92D-AFE27EF1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for text</a:t>
            </a:r>
            <a:endParaRPr lang="ar-SA" dirty="0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C8E919A8-BF9D-4180-A11B-B9DA29ABD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6746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FB2C1045-DD6E-4E0A-A8DD-56EF4517E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t="7619" r="3839" b="11428"/>
          <a:stretch/>
        </p:blipFill>
        <p:spPr>
          <a:xfrm>
            <a:off x="168994" y="223725"/>
            <a:ext cx="12171889" cy="6634275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rtl="0"/>
            <a:r>
              <a:rPr lang="en-US" dirty="0"/>
              <a:t>CNN for text 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51250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0"/>
            <a:r>
              <a:rPr lang="en-US" dirty="0"/>
              <a:t>CNN for text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94CBDE27-8FB0-4074-A359-6FCC72BB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0" y="2307249"/>
            <a:ext cx="11383739" cy="33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5938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601</Words>
  <Application>Microsoft Office PowerPoint</Application>
  <PresentationFormat>شاشة عريضة</PresentationFormat>
  <Paragraphs>50</Paragraphs>
  <Slides>32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Menlo</vt:lpstr>
      <vt:lpstr>sohne</vt:lpstr>
      <vt:lpstr>نسق Office</vt:lpstr>
      <vt:lpstr>ConvNet for NLP</vt:lpstr>
      <vt:lpstr>What is CNN or ConvNet </vt:lpstr>
      <vt:lpstr>History of CNN </vt:lpstr>
      <vt:lpstr>CNN outperforms human eyes (Doctors) </vt:lpstr>
      <vt:lpstr>CNN for object detection </vt:lpstr>
      <vt:lpstr>Conv Features</vt:lpstr>
      <vt:lpstr>CNN for text</vt:lpstr>
      <vt:lpstr>CNN for text </vt:lpstr>
      <vt:lpstr>CNN for text</vt:lpstr>
      <vt:lpstr>How?</vt:lpstr>
      <vt:lpstr>A tweet representation </vt:lpstr>
      <vt:lpstr>عرض تقديمي في PowerPoint</vt:lpstr>
      <vt:lpstr>2D conv is not suitable for text </vt:lpstr>
      <vt:lpstr>Use 1D Convolutions  </vt:lpstr>
      <vt:lpstr>Use 1D Convolutions  </vt:lpstr>
      <vt:lpstr>Use 1D Convolutions, 256 kernals </vt:lpstr>
      <vt:lpstr>When to use Character level CNN for text classification </vt:lpstr>
      <vt:lpstr>Some recipes </vt:lpstr>
      <vt:lpstr>عرض تقديمي في PowerPoint</vt:lpstr>
      <vt:lpstr>Comparison with RNN and HAN</vt:lpstr>
      <vt:lpstr>Dataset </vt:lpstr>
      <vt:lpstr>Preprocessing </vt:lpstr>
      <vt:lpstr>The CNN model</vt:lpstr>
      <vt:lpstr>The model </vt:lpstr>
      <vt:lpstr>Results </vt:lpstr>
      <vt:lpstr>عرض تقديمي في PowerPoint</vt:lpstr>
      <vt:lpstr>Observations 👇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ConvNet for NLP</dc:title>
  <dc:creator>Motaz Saad</dc:creator>
  <cp:lastModifiedBy>Motaz Saad</cp:lastModifiedBy>
  <cp:revision>2</cp:revision>
  <dcterms:created xsi:type="dcterms:W3CDTF">2020-12-28T09:02:05Z</dcterms:created>
  <dcterms:modified xsi:type="dcterms:W3CDTF">2020-12-30T20:27:45Z</dcterms:modified>
</cp:coreProperties>
</file>